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1A0C"/>
    <a:srgbClr val="F9B8B1"/>
    <a:srgbClr val="F25F50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Angle of reflection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146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 ray of light reflects off a flat mirror. It all reflects in one direction.</a:t>
            </a:r>
          </a:p>
          <a:p>
            <a:r>
              <a:rPr lang="en-GB" dirty="0"/>
              <a:t>It reflects at the </a:t>
            </a:r>
            <a:r>
              <a:rPr lang="en-GB" b="1" dirty="0"/>
              <a:t>angle of reflection</a:t>
            </a:r>
            <a:r>
              <a:rPr lang="en-GB" dirty="0"/>
              <a:t>.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211868" y="2304863"/>
            <a:ext cx="4720263" cy="3186804"/>
            <a:chOff x="2041951" y="1260347"/>
            <a:chExt cx="4720263" cy="3186804"/>
          </a:xfrm>
        </p:grpSpPr>
        <p:grpSp>
          <p:nvGrpSpPr>
            <p:cNvPr id="6" name="Group 5"/>
            <p:cNvGrpSpPr/>
            <p:nvPr/>
          </p:nvGrpSpPr>
          <p:grpSpPr>
            <a:xfrm rot="12478171">
              <a:off x="5282452" y="4169448"/>
              <a:ext cx="1479762" cy="277703"/>
              <a:chOff x="1116374" y="3383969"/>
              <a:chExt cx="1479762" cy="708754"/>
            </a:xfrm>
          </p:grpSpPr>
          <p:sp>
            <p:nvSpPr>
              <p:cNvPr id="10" name="Round Same Side Corner Rectangle 9"/>
              <p:cNvSpPr/>
              <p:nvPr/>
            </p:nvSpPr>
            <p:spPr>
              <a:xfrm rot="16702072">
                <a:off x="1638299" y="2862044"/>
                <a:ext cx="342901" cy="1386752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gradFill flip="none" rotWithShape="1">
                <a:gsLst>
                  <a:gs pos="0">
                    <a:srgbClr val="F9B8B1"/>
                  </a:gs>
                  <a:gs pos="46000">
                    <a:srgbClr val="F25F50"/>
                  </a:gs>
                  <a:gs pos="100000">
                    <a:srgbClr val="A01A0C"/>
                  </a:gs>
                </a:gsLst>
                <a:lin ang="0" scaled="1"/>
                <a:tileRect/>
              </a:gradFill>
              <a:ln w="9525">
                <a:solidFill>
                  <a:srgbClr val="A01A0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ound Same Side Corner Rectangle 12"/>
              <p:cNvSpPr/>
              <p:nvPr/>
            </p:nvSpPr>
            <p:spPr>
              <a:xfrm rot="16702072">
                <a:off x="2158641" y="3621074"/>
                <a:ext cx="530791" cy="308663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gradFill flip="none" rotWithShape="1">
                <a:gsLst>
                  <a:gs pos="0">
                    <a:srgbClr val="F9B8B1"/>
                  </a:gs>
                  <a:gs pos="46000">
                    <a:srgbClr val="F25F50"/>
                  </a:gs>
                  <a:gs pos="100000">
                    <a:srgbClr val="A01A0C"/>
                  </a:gs>
                </a:gsLst>
                <a:lin ang="0" scaled="1"/>
                <a:tileRect/>
              </a:gradFill>
              <a:ln w="9525">
                <a:solidFill>
                  <a:srgbClr val="A01A0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 rot="487154">
                <a:off x="2550417" y="3568401"/>
                <a:ext cx="45719" cy="524322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" name="Flowchart: Process 6"/>
            <p:cNvSpPr/>
            <p:nvPr/>
          </p:nvSpPr>
          <p:spPr>
            <a:xfrm rot="20483097">
              <a:off x="2041951" y="1260347"/>
              <a:ext cx="1784377" cy="1645863"/>
            </a:xfrm>
            <a:prstGeom prst="flowChartProcess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/>
            <a:scene3d>
              <a:camera prst="isometricRightUp">
                <a:rot lat="2090850" lon="18534220" rev="21390462"/>
              </a:camera>
              <a:lightRig rig="threePt" dir="t"/>
            </a:scene3d>
            <a:sp3d>
              <a:bevelT w="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954658" y="2083278"/>
              <a:ext cx="3786257" cy="797944"/>
            </a:xfrm>
            <a:prstGeom prst="line">
              <a:avLst/>
            </a:prstGeom>
            <a:ln w="63500">
              <a:solidFill>
                <a:srgbClr val="FFFF00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14" idx="6"/>
            </p:cNvCxnSpPr>
            <p:nvPr/>
          </p:nvCxnSpPr>
          <p:spPr>
            <a:xfrm flipH="1" flipV="1">
              <a:off x="2940980" y="2083280"/>
              <a:ext cx="2446555" cy="1843358"/>
            </a:xfrm>
            <a:prstGeom prst="line">
              <a:avLst/>
            </a:prstGeom>
            <a:ln w="63500" cap="rnd">
              <a:solidFill>
                <a:srgbClr val="FFFF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96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Angle of reflection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517489"/>
          </a:xfrm>
          <a:prstGeom prst="rect">
            <a:avLst/>
          </a:prstGeom>
          <a:solidFill>
            <a:srgbClr val="FAFAEA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Which picture shows the angle of reflection?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1719781" y="1755942"/>
            <a:ext cx="5760000" cy="3991753"/>
            <a:chOff x="1730375" y="2050934"/>
            <a:chExt cx="5760000" cy="3991753"/>
          </a:xfrm>
        </p:grpSpPr>
        <p:grpSp>
          <p:nvGrpSpPr>
            <p:cNvPr id="9" name="Group 8"/>
            <p:cNvGrpSpPr/>
            <p:nvPr/>
          </p:nvGrpSpPr>
          <p:grpSpPr>
            <a:xfrm>
              <a:off x="1730375" y="2195927"/>
              <a:ext cx="5760000" cy="3600000"/>
              <a:chOff x="1746429" y="2204816"/>
              <a:chExt cx="5760000" cy="3600000"/>
            </a:xfrm>
          </p:grpSpPr>
          <p:cxnSp>
            <p:nvCxnSpPr>
              <p:cNvPr id="10" name="Straight Connector 9"/>
              <p:cNvCxnSpPr/>
              <p:nvPr userDrawn="1"/>
            </p:nvCxnSpPr>
            <p:spPr>
              <a:xfrm>
                <a:off x="4588303" y="2204816"/>
                <a:ext cx="0" cy="3600000"/>
              </a:xfrm>
              <a:prstGeom prst="line">
                <a:avLst/>
              </a:prstGeom>
              <a:ln w="25400">
                <a:solidFill>
                  <a:srgbClr val="214D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 userDrawn="1"/>
            </p:nvCxnSpPr>
            <p:spPr>
              <a:xfrm flipH="1">
                <a:off x="1746429" y="3986272"/>
                <a:ext cx="5760000" cy="0"/>
              </a:xfrm>
              <a:prstGeom prst="line">
                <a:avLst/>
              </a:prstGeom>
              <a:ln w="25400">
                <a:solidFill>
                  <a:srgbClr val="214D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 Placeholder 17"/>
            <p:cNvSpPr txBox="1">
              <a:spLocks/>
            </p:cNvSpPr>
            <p:nvPr/>
          </p:nvSpPr>
          <p:spPr>
            <a:xfrm>
              <a:off x="1730376" y="3506185"/>
              <a:ext cx="2781804" cy="388355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</a:rPr>
                <a:t>A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</a:p>
          </p:txBody>
        </p:sp>
        <p:sp>
          <p:nvSpPr>
            <p:cNvPr id="18" name="Text Placeholder 17"/>
            <p:cNvSpPr txBox="1">
              <a:spLocks/>
            </p:cNvSpPr>
            <p:nvPr/>
          </p:nvSpPr>
          <p:spPr>
            <a:xfrm>
              <a:off x="4664427" y="3506185"/>
              <a:ext cx="2781804" cy="388355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</a:rPr>
                <a:t>B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</a:p>
          </p:txBody>
        </p:sp>
        <p:sp>
          <p:nvSpPr>
            <p:cNvPr id="19" name="Text Placeholder 17"/>
            <p:cNvSpPr txBox="1">
              <a:spLocks/>
            </p:cNvSpPr>
            <p:nvPr/>
          </p:nvSpPr>
          <p:spPr>
            <a:xfrm>
              <a:off x="4664428" y="5350596"/>
              <a:ext cx="2781804" cy="388355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</a:rPr>
                <a:t>D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</a:p>
          </p:txBody>
        </p:sp>
        <p:sp>
          <p:nvSpPr>
            <p:cNvPr id="20" name="Text Placeholder 17"/>
            <p:cNvSpPr txBox="1">
              <a:spLocks/>
            </p:cNvSpPr>
            <p:nvPr/>
          </p:nvSpPr>
          <p:spPr>
            <a:xfrm>
              <a:off x="1733298" y="5350596"/>
              <a:ext cx="2781804" cy="388355"/>
            </a:xfrm>
            <a:prstGeom prst="rect">
              <a:avLst/>
            </a:prstGeom>
          </p:spPr>
          <p:txBody>
            <a:bodyPr anchor="b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800" b="1" dirty="0" smtClean="0">
                  <a:solidFill>
                    <a:schemeClr val="tx2">
                      <a:lumMod val="50000"/>
                    </a:schemeClr>
                  </a:solidFill>
                </a:rPr>
                <a:t>C</a:t>
              </a:r>
              <a:r>
                <a:rPr lang="en-US" sz="1800" dirty="0" smtClean="0">
                  <a:solidFill>
                    <a:schemeClr val="tx2">
                      <a:lumMod val="50000"/>
                    </a:schemeClr>
                  </a:solidFill>
                </a:rPr>
                <a:t> </a:t>
              </a:r>
            </a:p>
          </p:txBody>
        </p:sp>
        <p:pic>
          <p:nvPicPr>
            <p:cNvPr id="14" name="Picture 13" descr="Screen Clippi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3557" y="2058392"/>
              <a:ext cx="1807123" cy="1877494"/>
            </a:xfrm>
            <a:prstGeom prst="rect">
              <a:avLst/>
            </a:prstGeom>
          </p:spPr>
        </p:pic>
        <p:pic>
          <p:nvPicPr>
            <p:cNvPr id="15" name="Picture 14" descr="Screen Clippi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5361" y="2050934"/>
              <a:ext cx="1857949" cy="1892409"/>
            </a:xfrm>
            <a:prstGeom prst="rect">
              <a:avLst/>
            </a:prstGeom>
          </p:spPr>
        </p:pic>
        <p:pic>
          <p:nvPicPr>
            <p:cNvPr id="21" name="Picture 20" descr="Screen Clippi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3557" y="4156931"/>
              <a:ext cx="1786655" cy="1885756"/>
            </a:xfrm>
            <a:prstGeom prst="rect">
              <a:avLst/>
            </a:prstGeom>
          </p:spPr>
        </p:pic>
        <p:pic>
          <p:nvPicPr>
            <p:cNvPr id="22" name="Picture 21" descr="Screen Clippin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1786" y="4200016"/>
              <a:ext cx="1729742" cy="18426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01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3</TotalTime>
  <Words>44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2019-04-10T08:57:47Z</dcterms:created>
  <dcterms:modified xsi:type="dcterms:W3CDTF">2019-04-10T09:01:31Z</dcterms:modified>
</cp:coreProperties>
</file>